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596"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49D8E9-B9F7-4249-A9A6-910C183DBD44}" type="datetimeFigureOut">
              <a:rPr lang="en-US" smtClean="0"/>
              <a:t>3/9/2021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5E25A6-1C66-4815-80B4-70D6B8AC56A3}" type="slidenum">
              <a:rPr lang="en-US" smtClean="0"/>
              <a:t>‹#›</a:t>
            </a:fld>
            <a:endParaRPr lang="en-US"/>
          </a:p>
        </p:txBody>
      </p:sp>
    </p:spTree>
    <p:extLst>
      <p:ext uri="{BB962C8B-B14F-4D97-AF65-F5344CB8AC3E}">
        <p14:creationId xmlns:p14="http://schemas.microsoft.com/office/powerpoint/2010/main" val="1304983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highlights the key ego categories and the specific scenes from where we can find each ego category. Each of the ego highlights the relationship and interaction with the characters in the movie, especially between Chris and his son Christopher Gardner.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2</a:t>
            </a:fld>
            <a:endParaRPr lang="en-US"/>
          </a:p>
        </p:txBody>
      </p:sp>
    </p:spTree>
    <p:extLst>
      <p:ext uri="{BB962C8B-B14F-4D97-AF65-F5344CB8AC3E}">
        <p14:creationId xmlns:p14="http://schemas.microsoft.com/office/powerpoint/2010/main" val="1248136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above-highlighted scenes represent the different types of transactions. Each of the transactions (ulterior, crossed, and parallel have been identified and the scenes where they have been depicted.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3</a:t>
            </a:fld>
            <a:endParaRPr lang="en-US"/>
          </a:p>
        </p:txBody>
      </p:sp>
    </p:spTree>
    <p:extLst>
      <p:ext uri="{BB962C8B-B14F-4D97-AF65-F5344CB8AC3E}">
        <p14:creationId xmlns:p14="http://schemas.microsoft.com/office/powerpoint/2010/main" val="203784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four types of strokes positive (conditional and unconditional) and negative (conditional and unconditional) have been highlighted and discussed as well as the film scenes where they have been depicted identified. Most of the scenes, just like the previous scenes involves the relationship between Chris and his son Christopher.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4</a:t>
            </a:fld>
            <a:endParaRPr lang="en-US"/>
          </a:p>
        </p:txBody>
      </p:sp>
    </p:spTree>
    <p:extLst>
      <p:ext uri="{BB962C8B-B14F-4D97-AF65-F5344CB8AC3E}">
        <p14:creationId xmlns:p14="http://schemas.microsoft.com/office/powerpoint/2010/main" val="348890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above</a:t>
            </a:r>
            <a:r>
              <a:rPr lang="en-US" baseline="0" dirty="0" smtClean="0"/>
              <a:t> slide highlights the different types of life positions and each character involved. In most of the life positions, Chris Gardner is the character who is involved across the four positions.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5</a:t>
            </a:fld>
            <a:endParaRPr lang="en-US"/>
          </a:p>
        </p:txBody>
      </p:sp>
    </p:spTree>
    <p:extLst>
      <p:ext uri="{BB962C8B-B14F-4D97-AF65-F5344CB8AC3E}">
        <p14:creationId xmlns:p14="http://schemas.microsoft.com/office/powerpoint/2010/main" val="2565195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is an important factor and resource that people use to achieve their</a:t>
            </a:r>
            <a:r>
              <a:rPr lang="en-US" baseline="0" dirty="0" smtClean="0"/>
              <a:t> personal goals. In the movie, as depicted in this slide, time is important in Chris’ pursuit for happiness. He is patient and his committed and investment in time is what leads him to get happiness in the end.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6</a:t>
            </a:fld>
            <a:endParaRPr lang="en-US"/>
          </a:p>
        </p:txBody>
      </p:sp>
    </p:spTree>
    <p:extLst>
      <p:ext uri="{BB962C8B-B14F-4D97-AF65-F5344CB8AC3E}">
        <p14:creationId xmlns:p14="http://schemas.microsoft.com/office/powerpoint/2010/main" val="3863932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usage of time has been used to explain the availability of time. Chris, despite loosing everything including the money he had worked for, does not give up. He hopes that his hard work and dedication will one day pay and it pays in the end when he gets a job and manages to solve his problems. </a:t>
            </a:r>
            <a:endParaRPr lang="en-US" dirty="0"/>
          </a:p>
        </p:txBody>
      </p:sp>
      <p:sp>
        <p:nvSpPr>
          <p:cNvPr id="4" name="Slide Number Placeholder 3"/>
          <p:cNvSpPr>
            <a:spLocks noGrp="1"/>
          </p:cNvSpPr>
          <p:nvPr>
            <p:ph type="sldNum" sz="quarter" idx="10"/>
          </p:nvPr>
        </p:nvSpPr>
        <p:spPr/>
        <p:txBody>
          <a:bodyPr/>
          <a:lstStyle/>
          <a:p>
            <a:fld id="{415E25A6-1C66-4815-80B4-70D6B8AC56A3}" type="slidenum">
              <a:rPr lang="en-US" smtClean="0"/>
              <a:t>7</a:t>
            </a:fld>
            <a:endParaRPr lang="en-US"/>
          </a:p>
        </p:txBody>
      </p:sp>
    </p:spTree>
    <p:extLst>
      <p:ext uri="{BB962C8B-B14F-4D97-AF65-F5344CB8AC3E}">
        <p14:creationId xmlns:p14="http://schemas.microsoft.com/office/powerpoint/2010/main" val="3792034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34B9678-174E-4B1B-AD5F-A5D2F8C40548}"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4B9678-174E-4B1B-AD5F-A5D2F8C40548}"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34B9678-174E-4B1B-AD5F-A5D2F8C40548}"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5BE8E7-B829-4087-912A-F5ED7BD7CC5B}" type="datetimeFigureOut">
              <a:rPr lang="en-US" smtClean="0"/>
              <a:t>3/9/2021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4B9678-174E-4B1B-AD5F-A5D2F8C4054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295BE8E7-B829-4087-912A-F5ED7BD7CC5B}" type="datetimeFigureOut">
              <a:rPr lang="en-US" smtClean="0"/>
              <a:t>3/9/2021</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734B9678-174E-4B1B-AD5F-A5D2F8C4054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95BE8E7-B829-4087-912A-F5ED7BD7CC5B}" type="datetimeFigureOut">
              <a:rPr lang="en-US" smtClean="0"/>
              <a:t>3/9/2021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34B9678-174E-4B1B-AD5F-A5D2F8C4054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975104"/>
          </a:xfrm>
        </p:spPr>
        <p:txBody>
          <a:bodyPr/>
          <a:lstStyle/>
          <a:p>
            <a:pPr algn="ctr"/>
            <a:r>
              <a:rPr lang="en-US" cap="none" dirty="0" smtClean="0"/>
              <a:t>Student’s Name </a:t>
            </a:r>
            <a:br>
              <a:rPr lang="en-US" cap="none" dirty="0" smtClean="0"/>
            </a:br>
            <a:r>
              <a:rPr lang="en-US" cap="none" dirty="0" smtClean="0"/>
              <a:t>Institution </a:t>
            </a:r>
            <a:endParaRPr lang="en-US" cap="none" dirty="0"/>
          </a:p>
        </p:txBody>
      </p:sp>
      <p:sp>
        <p:nvSpPr>
          <p:cNvPr id="3" name="Subtitle 2"/>
          <p:cNvSpPr>
            <a:spLocks noGrp="1"/>
          </p:cNvSpPr>
          <p:nvPr>
            <p:ph type="subTitle" idx="1"/>
          </p:nvPr>
        </p:nvSpPr>
        <p:spPr>
          <a:xfrm>
            <a:off x="685800" y="838200"/>
            <a:ext cx="7772400" cy="1508760"/>
          </a:xfrm>
        </p:spPr>
        <p:txBody>
          <a:bodyPr>
            <a:normAutofit/>
          </a:bodyPr>
          <a:lstStyle/>
          <a:p>
            <a:pPr algn="ctr"/>
            <a:r>
              <a:rPr lang="en-US" sz="4800" i="1" dirty="0" smtClean="0"/>
              <a:t>Pursuit of Happiness</a:t>
            </a:r>
            <a:r>
              <a:rPr lang="en-US" sz="4800" dirty="0" smtClean="0"/>
              <a:t> Analysis </a:t>
            </a:r>
            <a:endParaRPr lang="en-US" sz="4800" i="1" dirty="0"/>
          </a:p>
        </p:txBody>
      </p:sp>
    </p:spTree>
    <p:extLst>
      <p:ext uri="{BB962C8B-B14F-4D97-AF65-F5344CB8AC3E}">
        <p14:creationId xmlns:p14="http://schemas.microsoft.com/office/powerpoint/2010/main" val="3085245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Ego State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Child-rebellious: child refuses to follow directive given by parent</a:t>
            </a:r>
          </a:p>
          <a:p>
            <a:r>
              <a:rPr lang="en-US" dirty="0" smtClean="0"/>
              <a:t>Christ tries to tell Christopher that he cannot excel in basketball  </a:t>
            </a:r>
          </a:p>
          <a:p>
            <a:r>
              <a:rPr lang="en-US" dirty="0" smtClean="0"/>
              <a:t>Child-natural: behaving in unrestricted manner</a:t>
            </a:r>
          </a:p>
          <a:p>
            <a:r>
              <a:rPr lang="en-US" dirty="0" smtClean="0"/>
              <a:t>Christopher is natural when he is playing basketball</a:t>
            </a:r>
          </a:p>
          <a:p>
            <a:r>
              <a:rPr lang="en-US" dirty="0" smtClean="0"/>
              <a:t>Child-adapted: The child responds to the rules set by parent</a:t>
            </a:r>
          </a:p>
          <a:p>
            <a:r>
              <a:rPr lang="en-US" dirty="0" smtClean="0"/>
              <a:t>Christopher agrees to stay with his father even after his mother left them</a:t>
            </a:r>
          </a:p>
          <a:p>
            <a:r>
              <a:rPr lang="en-US" dirty="0" smtClean="0"/>
              <a:t>Parent-critical: Parent plays a critical role in the life of the child</a:t>
            </a:r>
          </a:p>
          <a:p>
            <a:r>
              <a:rPr lang="en-US" dirty="0" smtClean="0"/>
              <a:t>Chris helps his son realizes his potential in basketball </a:t>
            </a:r>
          </a:p>
          <a:p>
            <a:r>
              <a:rPr lang="en-US" dirty="0"/>
              <a:t> </a:t>
            </a:r>
            <a:r>
              <a:rPr lang="en-US" dirty="0" smtClean="0"/>
              <a:t>and pays his education fee</a:t>
            </a:r>
          </a:p>
          <a:p>
            <a:r>
              <a:rPr lang="en-US" dirty="0" smtClean="0"/>
              <a:t>Parent-nurturing: Parent cares for the child</a:t>
            </a:r>
          </a:p>
          <a:p>
            <a:r>
              <a:rPr lang="en-US" dirty="0" smtClean="0"/>
              <a:t>Chris tries to give his son a birthday present</a:t>
            </a:r>
          </a:p>
          <a:p>
            <a:r>
              <a:rPr lang="en-US" dirty="0" smtClean="0"/>
              <a:t>Adult: Parent interacts with others without playing games</a:t>
            </a:r>
          </a:p>
          <a:p>
            <a:r>
              <a:rPr lang="en-US" dirty="0" smtClean="0"/>
              <a:t>Chris engages Dean Witter on broker job</a:t>
            </a:r>
            <a:endParaRPr lang="en-US" dirty="0"/>
          </a:p>
        </p:txBody>
      </p:sp>
    </p:spTree>
    <p:extLst>
      <p:ext uri="{BB962C8B-B14F-4D97-AF65-F5344CB8AC3E}">
        <p14:creationId xmlns:p14="http://schemas.microsoft.com/office/powerpoint/2010/main" val="1455437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Transaction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Parallel/Complimentary: People responds as expected </a:t>
            </a:r>
          </a:p>
          <a:p>
            <a:r>
              <a:rPr lang="en-US" dirty="0" smtClean="0"/>
              <a:t>Parents responds to the child’s expectation </a:t>
            </a:r>
          </a:p>
          <a:p>
            <a:r>
              <a:rPr lang="en-US" dirty="0" smtClean="0"/>
              <a:t>Dean Witter responds to Chris as expected of adults </a:t>
            </a:r>
          </a:p>
          <a:p>
            <a:r>
              <a:rPr lang="en-US" dirty="0" smtClean="0"/>
              <a:t>2. Crossed: Parent responds in unexpected way by the initiator </a:t>
            </a:r>
          </a:p>
          <a:p>
            <a:r>
              <a:rPr lang="en-US" dirty="0" smtClean="0"/>
              <a:t>Chris agrees to go to the soccer game with Christopher. </a:t>
            </a:r>
          </a:p>
          <a:p>
            <a:r>
              <a:rPr lang="en-US" dirty="0" smtClean="0"/>
              <a:t>Christopher did not expect it</a:t>
            </a:r>
          </a:p>
          <a:p>
            <a:r>
              <a:rPr lang="en-US" dirty="0" smtClean="0"/>
              <a:t>3. Ulterior: Communication is straight but contains unspoken message with a hidden agenda</a:t>
            </a:r>
          </a:p>
          <a:p>
            <a:r>
              <a:rPr lang="en-US" dirty="0" smtClean="0"/>
              <a:t>Chris constantly engage in quarrel with Linda at the beginning of the film</a:t>
            </a:r>
            <a:endParaRPr lang="en-US" dirty="0"/>
          </a:p>
        </p:txBody>
      </p:sp>
    </p:spTree>
    <p:extLst>
      <p:ext uri="{BB962C8B-B14F-4D97-AF65-F5344CB8AC3E}">
        <p14:creationId xmlns:p14="http://schemas.microsoft.com/office/powerpoint/2010/main" val="2613975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Stroke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Positive Unconditional: Chris tells his son on the subway that he loves him</a:t>
            </a:r>
          </a:p>
          <a:p>
            <a:r>
              <a:rPr lang="en-US" dirty="0" smtClean="0"/>
              <a:t>2. Positive conditional: Christopher tells his dad at the homeless shelter that he is a good papa</a:t>
            </a:r>
          </a:p>
          <a:p>
            <a:r>
              <a:rPr lang="en-US" dirty="0" smtClean="0"/>
              <a:t>3. Negative conditional: Chris tells his son on the basketball pitch that he can excel in many things, but not basketball</a:t>
            </a:r>
          </a:p>
          <a:p>
            <a:r>
              <a:rPr lang="en-US" dirty="0" smtClean="0"/>
              <a:t>4. Negative unconditional: Linda tells disguises Chris because he cannot provide</a:t>
            </a:r>
          </a:p>
          <a:p>
            <a:r>
              <a:rPr lang="en-US" dirty="0" smtClean="0"/>
              <a:t>Unconditional strokes are more powerful than conditional ones </a:t>
            </a:r>
          </a:p>
          <a:p>
            <a:r>
              <a:rPr lang="en-US" dirty="0" smtClean="0"/>
              <a:t>Strokes can only be expressed through nonverbal cues</a:t>
            </a:r>
          </a:p>
          <a:p>
            <a:r>
              <a:rPr lang="en-US" dirty="0" smtClean="0"/>
              <a:t>Such as smiles, hug, and kisses</a:t>
            </a:r>
            <a:endParaRPr lang="en-US" dirty="0"/>
          </a:p>
        </p:txBody>
      </p:sp>
    </p:spTree>
    <p:extLst>
      <p:ext uri="{BB962C8B-B14F-4D97-AF65-F5344CB8AC3E}">
        <p14:creationId xmlns:p14="http://schemas.microsoft.com/office/powerpoint/2010/main" val="4149154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Positions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 am OK, You are OK: Characterized by openness and honesty</a:t>
            </a:r>
          </a:p>
          <a:p>
            <a:r>
              <a:rPr lang="en-US" dirty="0" smtClean="0"/>
              <a:t>Linda who cannot seem to withstand Chris’ situation </a:t>
            </a:r>
          </a:p>
          <a:p>
            <a:r>
              <a:rPr lang="en-US" dirty="0" smtClean="0"/>
              <a:t>She leaves him and their son</a:t>
            </a:r>
          </a:p>
          <a:p>
            <a:r>
              <a:rPr lang="en-US" dirty="0" smtClean="0"/>
              <a:t>I am not OK, you are Ok: The position is depressive and feeling powerless</a:t>
            </a:r>
          </a:p>
          <a:p>
            <a:r>
              <a:rPr lang="en-US" dirty="0" smtClean="0"/>
              <a:t> Chris sees Dean Witter as better than him </a:t>
            </a:r>
          </a:p>
          <a:p>
            <a:r>
              <a:rPr lang="en-US" dirty="0" smtClean="0"/>
              <a:t>He gets out of a red Ferrari</a:t>
            </a:r>
          </a:p>
          <a:p>
            <a:r>
              <a:rPr lang="en-US" dirty="0" smtClean="0"/>
              <a:t>I am OK, you are not OK: Projecting challenges onto others </a:t>
            </a:r>
          </a:p>
          <a:p>
            <a:r>
              <a:rPr lang="en-US" dirty="0" smtClean="0"/>
              <a:t>Chris had an absent father </a:t>
            </a:r>
          </a:p>
          <a:p>
            <a:r>
              <a:rPr lang="en-US" dirty="0" smtClean="0"/>
              <a:t>He intends to be different from his father to his son (cue)</a:t>
            </a:r>
          </a:p>
          <a:p>
            <a:r>
              <a:rPr lang="en-US" dirty="0" smtClean="0"/>
              <a:t>I am not OK, you are not OK: Characterized by hopelessness, frustration and futility</a:t>
            </a:r>
          </a:p>
          <a:p>
            <a:r>
              <a:rPr lang="en-US" dirty="0" smtClean="0"/>
              <a:t>Christopher and Chris have neglected parenthood</a:t>
            </a:r>
            <a:endParaRPr lang="en-US" dirty="0"/>
          </a:p>
        </p:txBody>
      </p:sp>
    </p:spTree>
    <p:extLst>
      <p:ext uri="{BB962C8B-B14F-4D97-AF65-F5344CB8AC3E}">
        <p14:creationId xmlns:p14="http://schemas.microsoft.com/office/powerpoint/2010/main" val="1450379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 of Time </a:t>
            </a:r>
            <a:endParaRPr lang="en-US" dirty="0"/>
          </a:p>
        </p:txBody>
      </p:sp>
      <p:sp>
        <p:nvSpPr>
          <p:cNvPr id="3" name="Content Placeholder 2"/>
          <p:cNvSpPr>
            <a:spLocks noGrp="1"/>
          </p:cNvSpPr>
          <p:nvPr>
            <p:ph idx="1"/>
          </p:nvPr>
        </p:nvSpPr>
        <p:spPr/>
        <p:txBody>
          <a:bodyPr>
            <a:normAutofit/>
          </a:bodyPr>
          <a:lstStyle/>
          <a:p>
            <a:r>
              <a:rPr lang="en-US" dirty="0" smtClean="0"/>
              <a:t>Vanishing time </a:t>
            </a:r>
          </a:p>
          <a:p>
            <a:r>
              <a:rPr lang="en-US" dirty="0" smtClean="0"/>
              <a:t>Pursuing goals need investment in time </a:t>
            </a:r>
          </a:p>
          <a:p>
            <a:r>
              <a:rPr lang="en-US" dirty="0" smtClean="0"/>
              <a:t>In the movie, investment goal is happiness </a:t>
            </a:r>
          </a:p>
          <a:p>
            <a:r>
              <a:rPr lang="en-US" dirty="0" smtClean="0"/>
              <a:t>Pursuit of happiness cause people to dedicate more time towards the process and attempt to achieve the goal</a:t>
            </a:r>
          </a:p>
          <a:p>
            <a:r>
              <a:rPr lang="en-US" dirty="0" smtClean="0"/>
              <a:t>Chris Gardner struggles with time to be happy and keep his son happy</a:t>
            </a:r>
            <a:endParaRPr lang="en-US" dirty="0"/>
          </a:p>
          <a:p>
            <a:pPr marL="68580" indent="0">
              <a:buNone/>
            </a:pPr>
            <a:endParaRPr lang="en-US" dirty="0" smtClean="0"/>
          </a:p>
        </p:txBody>
      </p:sp>
    </p:spTree>
    <p:extLst>
      <p:ext uri="{BB962C8B-B14F-4D97-AF65-F5344CB8AC3E}">
        <p14:creationId xmlns:p14="http://schemas.microsoft.com/office/powerpoint/2010/main" val="4232152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 of Time </a:t>
            </a:r>
            <a:endParaRPr lang="en-US" dirty="0"/>
          </a:p>
        </p:txBody>
      </p:sp>
      <p:sp>
        <p:nvSpPr>
          <p:cNvPr id="3" name="Content Placeholder 2"/>
          <p:cNvSpPr>
            <a:spLocks noGrp="1"/>
          </p:cNvSpPr>
          <p:nvPr>
            <p:ph idx="1"/>
          </p:nvPr>
        </p:nvSpPr>
        <p:spPr/>
        <p:txBody>
          <a:bodyPr>
            <a:normAutofit lnSpcReduction="10000"/>
          </a:bodyPr>
          <a:lstStyle/>
          <a:p>
            <a:r>
              <a:rPr lang="en-US" dirty="0" smtClean="0"/>
              <a:t>Time availability </a:t>
            </a:r>
          </a:p>
          <a:p>
            <a:r>
              <a:rPr lang="en-US" dirty="0" smtClean="0"/>
              <a:t>Chris sells all his medical devices, but IRS takes all the money he has earned</a:t>
            </a:r>
          </a:p>
          <a:p>
            <a:r>
              <a:rPr lang="en-US" dirty="0" smtClean="0"/>
              <a:t>He looses everything</a:t>
            </a:r>
          </a:p>
          <a:p>
            <a:r>
              <a:rPr lang="en-US" dirty="0" smtClean="0"/>
              <a:t>He has one thing remaining, hope that he will make it again</a:t>
            </a:r>
          </a:p>
          <a:p>
            <a:r>
              <a:rPr lang="en-US" dirty="0" smtClean="0"/>
              <a:t>But, all he needs is time</a:t>
            </a:r>
          </a:p>
          <a:p>
            <a:r>
              <a:rPr lang="en-US" dirty="0" smtClean="0"/>
              <a:t>He waits and in the end, he secures a job which ends all his problems </a:t>
            </a:r>
            <a:endParaRPr lang="en-US" dirty="0"/>
          </a:p>
        </p:txBody>
      </p:sp>
    </p:spTree>
    <p:extLst>
      <p:ext uri="{BB962C8B-B14F-4D97-AF65-F5344CB8AC3E}">
        <p14:creationId xmlns:p14="http://schemas.microsoft.com/office/powerpoint/2010/main" val="2598919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121</TotalTime>
  <Words>829</Words>
  <Application>Microsoft Office PowerPoint</Application>
  <PresentationFormat>On-screen Show (4:3)</PresentationFormat>
  <Paragraphs>70</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Metro</vt:lpstr>
      <vt:lpstr>Student’s Name  Institution </vt:lpstr>
      <vt:lpstr>Ego State </vt:lpstr>
      <vt:lpstr>Types of Transaction </vt:lpstr>
      <vt:lpstr>Types of Stroke </vt:lpstr>
      <vt:lpstr>Life Positions </vt:lpstr>
      <vt:lpstr>Usage of Time </vt:lpstr>
      <vt:lpstr>Usage of Time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VINNY</cp:lastModifiedBy>
  <cp:revision>11</cp:revision>
  <dcterms:created xsi:type="dcterms:W3CDTF">2021-03-08T07:28:23Z</dcterms:created>
  <dcterms:modified xsi:type="dcterms:W3CDTF">2021-03-09T15:37:43Z</dcterms:modified>
</cp:coreProperties>
</file>